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SI-Ac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SI-Ac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SI-Ac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SI-Ac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SI-Ac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SI-Ac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SI-Ac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SI-Ac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SI-Ac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SI-Ac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SI-Ac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SI-Ac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SI-Ac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SI-Ac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SI-Ac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SI-Ac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SI-Ac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SI-Ac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SI-Ac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2025-02-05T16:04:12Z</dcterms:modified>
  <cp:category/>
</cp:coreProperties>
</file>